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21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7B7EA-89B8-448B-B48F-495C1182D37D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v-SE"/>
        </a:p>
      </dgm:t>
    </dgm:pt>
    <dgm:pt modelId="{C0A29DB8-455E-4505-BC78-D5E5371E8BB4}">
      <dgm:prSet phldrT="[Text]" custT="1"/>
      <dgm:spPr/>
      <dgm:t>
        <a:bodyPr/>
        <a:lstStyle/>
        <a:p>
          <a:r>
            <a:rPr lang="sv-SE" sz="1400" dirty="0"/>
            <a:t>Behov uppmärksammas av elev, vårdnadshavare, skolpersonal.  </a:t>
          </a:r>
        </a:p>
      </dgm:t>
    </dgm:pt>
    <dgm:pt modelId="{5DE4E15D-A7BC-4392-93D5-AE8D08CA3A5C}" type="parTrans" cxnId="{E777FB8F-D1BC-4A98-86BC-BDFC5F4C8BE7}">
      <dgm:prSet/>
      <dgm:spPr/>
      <dgm:t>
        <a:bodyPr/>
        <a:lstStyle/>
        <a:p>
          <a:endParaRPr lang="sv-SE"/>
        </a:p>
      </dgm:t>
    </dgm:pt>
    <dgm:pt modelId="{530DFBAE-216D-4FCF-8644-1F949CAC1E06}" type="sibTrans" cxnId="{E777FB8F-D1BC-4A98-86BC-BDFC5F4C8BE7}">
      <dgm:prSet/>
      <dgm:spPr/>
      <dgm:t>
        <a:bodyPr/>
        <a:lstStyle/>
        <a:p>
          <a:endParaRPr lang="sv-SE"/>
        </a:p>
      </dgm:t>
    </dgm:pt>
    <dgm:pt modelId="{9C55C096-7F39-4A2C-A097-FEA61B2EEC69}">
      <dgm:prSet phldrT="[Text]" custT="1"/>
      <dgm:spPr/>
      <dgm:t>
        <a:bodyPr/>
        <a:lstStyle/>
        <a:p>
          <a:r>
            <a:rPr lang="sv-SE" sz="1400" dirty="0"/>
            <a:t>Ärende till Elevhälsoteam(EHT). Beslut behovsanpassad kost – rektor med stöd av Elevhälsoteamet. </a:t>
          </a:r>
        </a:p>
      </dgm:t>
    </dgm:pt>
    <dgm:pt modelId="{EACE28D4-D1D1-4AD1-B6F1-6F9B1A4485BA}" type="parTrans" cxnId="{09376DDB-8773-4FC0-9B60-8FBA03C6E330}">
      <dgm:prSet/>
      <dgm:spPr/>
      <dgm:t>
        <a:bodyPr/>
        <a:lstStyle/>
        <a:p>
          <a:endParaRPr lang="sv-SE"/>
        </a:p>
      </dgm:t>
    </dgm:pt>
    <dgm:pt modelId="{9436DE6F-C684-4B33-AD29-E99C2AF6717A}" type="sibTrans" cxnId="{09376DDB-8773-4FC0-9B60-8FBA03C6E330}">
      <dgm:prSet/>
      <dgm:spPr/>
      <dgm:t>
        <a:bodyPr/>
        <a:lstStyle/>
        <a:p>
          <a:endParaRPr lang="sv-SE"/>
        </a:p>
      </dgm:t>
    </dgm:pt>
    <dgm:pt modelId="{4BF6FE36-DC87-4697-9624-E075D718ADAC}">
      <dgm:prSet phldrT="[Text]" custT="1"/>
      <dgm:spPr/>
      <dgm:t>
        <a:bodyPr/>
        <a:lstStyle/>
        <a:p>
          <a:r>
            <a:rPr lang="sv-SE" sz="1400" dirty="0"/>
            <a:t>Upprätta plan för behovskost (uppföljning och utvärdering). </a:t>
          </a:r>
          <a:r>
            <a:rPr lang="sv-SE" sz="1400" dirty="0">
              <a:solidFill>
                <a:schemeClr val="tx1"/>
              </a:solidFill>
            </a:rPr>
            <a:t>Utse</a:t>
          </a:r>
          <a:r>
            <a:rPr lang="sv-SE" sz="1400" dirty="0">
              <a:solidFill>
                <a:srgbClr val="FF0000"/>
              </a:solidFill>
            </a:rPr>
            <a:t> </a:t>
          </a:r>
          <a:r>
            <a:rPr lang="sv-SE" sz="1400" dirty="0"/>
            <a:t>ansvarig person. Ansvarig person, kan vara person i EHT eller ansvarig pedagog .</a:t>
          </a:r>
        </a:p>
        <a:p>
          <a:r>
            <a:rPr lang="sv-SE" sz="1400" dirty="0"/>
            <a:t>Dokumentation behovsanpassad kost – IST lärande (extra anpassningar/åtgärdsprogram).  </a:t>
          </a:r>
        </a:p>
      </dgm:t>
    </dgm:pt>
    <dgm:pt modelId="{7F104BEF-20DB-4077-86A6-1695AEB405D9}" type="parTrans" cxnId="{F31B6081-A02A-43F1-9C00-20F093B9C1B9}">
      <dgm:prSet/>
      <dgm:spPr/>
      <dgm:t>
        <a:bodyPr/>
        <a:lstStyle/>
        <a:p>
          <a:endParaRPr lang="sv-SE"/>
        </a:p>
      </dgm:t>
    </dgm:pt>
    <dgm:pt modelId="{7F970297-B22F-4C15-8332-0E9808695869}" type="sibTrans" cxnId="{F31B6081-A02A-43F1-9C00-20F093B9C1B9}">
      <dgm:prSet/>
      <dgm:spPr/>
      <dgm:t>
        <a:bodyPr/>
        <a:lstStyle/>
        <a:p>
          <a:endParaRPr lang="sv-SE"/>
        </a:p>
      </dgm:t>
    </dgm:pt>
    <dgm:pt modelId="{FA74E92B-78F6-434F-9330-8AACAE90EBC6}">
      <dgm:prSet phldrT="[Text]" custT="1"/>
      <dgm:spPr/>
      <dgm:t>
        <a:bodyPr/>
        <a:lstStyle/>
        <a:p>
          <a:r>
            <a:rPr lang="sv-SE" sz="1400" dirty="0"/>
            <a:t>Plan för kostupplägg presenteras för kontaktperson i kostenheten. </a:t>
          </a:r>
          <a:r>
            <a:rPr lang="sv-SE" sz="1400" dirty="0">
              <a:solidFill>
                <a:srgbClr val="FF0000"/>
              </a:solidFill>
            </a:rPr>
            <a:t> </a:t>
          </a:r>
          <a:r>
            <a:rPr lang="sv-SE" sz="1400" dirty="0"/>
            <a:t>  </a:t>
          </a:r>
        </a:p>
      </dgm:t>
    </dgm:pt>
    <dgm:pt modelId="{FC5988D7-2344-42BF-9001-6CC831554E58}" type="parTrans" cxnId="{E06DCF54-39DC-4D30-BDE3-C8B0736B718F}">
      <dgm:prSet/>
      <dgm:spPr/>
      <dgm:t>
        <a:bodyPr/>
        <a:lstStyle/>
        <a:p>
          <a:endParaRPr lang="sv-SE"/>
        </a:p>
      </dgm:t>
    </dgm:pt>
    <dgm:pt modelId="{8B414891-9888-43A1-8179-849820687018}" type="sibTrans" cxnId="{E06DCF54-39DC-4D30-BDE3-C8B0736B718F}">
      <dgm:prSet/>
      <dgm:spPr/>
      <dgm:t>
        <a:bodyPr/>
        <a:lstStyle/>
        <a:p>
          <a:endParaRPr lang="sv-SE"/>
        </a:p>
      </dgm:t>
    </dgm:pt>
    <dgm:pt modelId="{16C6AEA9-BDBE-46BA-8B6E-83CBA3D48948}">
      <dgm:prSet phldrT="[Text]" custT="1"/>
      <dgm:spPr/>
      <dgm:t>
        <a:bodyPr/>
        <a:lstStyle/>
        <a:p>
          <a:r>
            <a:rPr lang="sv-SE" sz="1400" dirty="0"/>
            <a:t>Kontinuerlig uppföljning av plan, återkoppling till kontaktperson i kostenheten.  </a:t>
          </a:r>
        </a:p>
        <a:p>
          <a:r>
            <a:rPr lang="sv-SE" sz="1400" dirty="0"/>
            <a:t>Ansvarig:</a:t>
          </a:r>
          <a:r>
            <a:rPr lang="sv-SE" sz="1400" dirty="0">
              <a:solidFill>
                <a:schemeClr val="tx1"/>
              </a:solidFill>
            </a:rPr>
            <a:t> Ansvarig person i ärendet. </a:t>
          </a:r>
        </a:p>
      </dgm:t>
    </dgm:pt>
    <dgm:pt modelId="{2FA7CCB0-051A-4087-92B8-70C3611192AB}" type="parTrans" cxnId="{7EBFEA97-953F-4409-9E57-D0E6ED7DF458}">
      <dgm:prSet/>
      <dgm:spPr/>
      <dgm:t>
        <a:bodyPr/>
        <a:lstStyle/>
        <a:p>
          <a:endParaRPr lang="sv-SE"/>
        </a:p>
      </dgm:t>
    </dgm:pt>
    <dgm:pt modelId="{087C05EC-F859-4FD4-8569-644CCC3CE0EF}" type="sibTrans" cxnId="{7EBFEA97-953F-4409-9E57-D0E6ED7DF458}">
      <dgm:prSet/>
      <dgm:spPr/>
      <dgm:t>
        <a:bodyPr/>
        <a:lstStyle/>
        <a:p>
          <a:endParaRPr lang="sv-SE"/>
        </a:p>
      </dgm:t>
    </dgm:pt>
    <dgm:pt modelId="{37644567-9E95-4425-A3B3-98248D7F2485}">
      <dgm:prSet phldrT="[Text]" custT="1"/>
      <dgm:spPr/>
      <dgm:t>
        <a:bodyPr/>
        <a:lstStyle/>
        <a:p>
          <a:r>
            <a:rPr lang="sv-SE" sz="1400" dirty="0"/>
            <a:t>Utvärdering av insats, beslut om fortsättning.</a:t>
          </a:r>
        </a:p>
        <a:p>
          <a:r>
            <a:rPr lang="sv-SE" sz="1400" dirty="0"/>
            <a:t>Ansvarig: </a:t>
          </a:r>
          <a:r>
            <a:rPr lang="sv-SE" sz="1400" dirty="0">
              <a:solidFill>
                <a:schemeClr val="tx1"/>
              </a:solidFill>
            </a:rPr>
            <a:t>Ansvarig</a:t>
          </a:r>
          <a:r>
            <a:rPr lang="sv-SE" sz="1400" dirty="0">
              <a:solidFill>
                <a:srgbClr val="FF0000"/>
              </a:solidFill>
            </a:rPr>
            <a:t> </a:t>
          </a:r>
          <a:r>
            <a:rPr lang="sv-SE" sz="1400" dirty="0"/>
            <a:t> person i samarbete med kontaktperson i kostenheten</a:t>
          </a:r>
        </a:p>
      </dgm:t>
    </dgm:pt>
    <dgm:pt modelId="{994195C1-2CF0-4820-8274-FD4BE423F0B6}" type="parTrans" cxnId="{A101FD15-B193-4191-A6AC-56C07BEE019D}">
      <dgm:prSet/>
      <dgm:spPr/>
      <dgm:t>
        <a:bodyPr/>
        <a:lstStyle/>
        <a:p>
          <a:endParaRPr lang="sv-SE"/>
        </a:p>
      </dgm:t>
    </dgm:pt>
    <dgm:pt modelId="{8EFF5E11-832E-46FF-8CE4-DC457B63D569}" type="sibTrans" cxnId="{A101FD15-B193-4191-A6AC-56C07BEE019D}">
      <dgm:prSet/>
      <dgm:spPr/>
      <dgm:t>
        <a:bodyPr/>
        <a:lstStyle/>
        <a:p>
          <a:endParaRPr lang="sv-SE"/>
        </a:p>
      </dgm:t>
    </dgm:pt>
    <dgm:pt modelId="{A31D52CD-6030-4D27-8CDE-BC3E6CCB25D3}" type="pres">
      <dgm:prSet presAssocID="{A707B7EA-89B8-448B-B48F-495C1182D37D}" presName="rootnode" presStyleCnt="0">
        <dgm:presLayoutVars>
          <dgm:chMax/>
          <dgm:chPref/>
          <dgm:dir/>
          <dgm:animLvl val="lvl"/>
        </dgm:presLayoutVars>
      </dgm:prSet>
      <dgm:spPr/>
    </dgm:pt>
    <dgm:pt modelId="{4F5BC2B7-D9C5-40CC-9C70-3EB333CBC6EC}" type="pres">
      <dgm:prSet presAssocID="{C0A29DB8-455E-4505-BC78-D5E5371E8BB4}" presName="composite" presStyleCnt="0"/>
      <dgm:spPr/>
    </dgm:pt>
    <dgm:pt modelId="{31B4548B-48A3-45DD-B543-291667B37F6C}" type="pres">
      <dgm:prSet presAssocID="{C0A29DB8-455E-4505-BC78-D5E5371E8BB4}" presName="LShape" presStyleLbl="alignNode1" presStyleIdx="0" presStyleCnt="11"/>
      <dgm:spPr/>
    </dgm:pt>
    <dgm:pt modelId="{71D66620-4669-408C-8875-34153745E1D3}" type="pres">
      <dgm:prSet presAssocID="{C0A29DB8-455E-4505-BC78-D5E5371E8BB4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FB958415-8695-4547-AD33-38770C562AB2}" type="pres">
      <dgm:prSet presAssocID="{C0A29DB8-455E-4505-BC78-D5E5371E8BB4}" presName="Triangle" presStyleLbl="alignNode1" presStyleIdx="1" presStyleCnt="11"/>
      <dgm:spPr/>
    </dgm:pt>
    <dgm:pt modelId="{B503AD5F-A571-4E81-A494-24C0A3FAB7A2}" type="pres">
      <dgm:prSet presAssocID="{530DFBAE-216D-4FCF-8644-1F949CAC1E06}" presName="sibTrans" presStyleCnt="0"/>
      <dgm:spPr/>
    </dgm:pt>
    <dgm:pt modelId="{D69A8E1A-A499-4937-A974-698D268446CD}" type="pres">
      <dgm:prSet presAssocID="{530DFBAE-216D-4FCF-8644-1F949CAC1E06}" presName="space" presStyleCnt="0"/>
      <dgm:spPr/>
    </dgm:pt>
    <dgm:pt modelId="{515FE71E-F413-4371-8A5D-DE388C3DED7B}" type="pres">
      <dgm:prSet presAssocID="{9C55C096-7F39-4A2C-A097-FEA61B2EEC69}" presName="composite" presStyleCnt="0"/>
      <dgm:spPr/>
    </dgm:pt>
    <dgm:pt modelId="{C1C188B0-D365-4FE7-9D7E-AD05D677D895}" type="pres">
      <dgm:prSet presAssocID="{9C55C096-7F39-4A2C-A097-FEA61B2EEC69}" presName="LShape" presStyleLbl="alignNode1" presStyleIdx="2" presStyleCnt="11"/>
      <dgm:spPr/>
    </dgm:pt>
    <dgm:pt modelId="{B9EAA7C4-60C3-4DBA-B6C2-F70E0D455413}" type="pres">
      <dgm:prSet presAssocID="{9C55C096-7F39-4A2C-A097-FEA61B2EEC69}" presName="ParentText" presStyleLbl="revTx" presStyleIdx="1" presStyleCnt="6" custScaleX="110619" custLinFactNeighborX="5015" custLinFactNeighborY="715">
        <dgm:presLayoutVars>
          <dgm:chMax val="0"/>
          <dgm:chPref val="0"/>
          <dgm:bulletEnabled val="1"/>
        </dgm:presLayoutVars>
      </dgm:prSet>
      <dgm:spPr/>
    </dgm:pt>
    <dgm:pt modelId="{14ED7CDD-B8A1-4E97-8B16-529BE6019421}" type="pres">
      <dgm:prSet presAssocID="{9C55C096-7F39-4A2C-A097-FEA61B2EEC69}" presName="Triangle" presStyleLbl="alignNode1" presStyleIdx="3" presStyleCnt="11"/>
      <dgm:spPr/>
    </dgm:pt>
    <dgm:pt modelId="{860A0487-90F7-41BD-B297-E4F58E97B95F}" type="pres">
      <dgm:prSet presAssocID="{9436DE6F-C684-4B33-AD29-E99C2AF6717A}" presName="sibTrans" presStyleCnt="0"/>
      <dgm:spPr/>
    </dgm:pt>
    <dgm:pt modelId="{DDDB8DD1-A02A-4B30-93A0-BB67BDFA976E}" type="pres">
      <dgm:prSet presAssocID="{9436DE6F-C684-4B33-AD29-E99C2AF6717A}" presName="space" presStyleCnt="0"/>
      <dgm:spPr/>
    </dgm:pt>
    <dgm:pt modelId="{7C0876F9-D258-451E-8868-DCACF6262324}" type="pres">
      <dgm:prSet presAssocID="{4BF6FE36-DC87-4697-9624-E075D718ADAC}" presName="composite" presStyleCnt="0"/>
      <dgm:spPr/>
    </dgm:pt>
    <dgm:pt modelId="{1D51A1AF-B47D-4EF8-9E70-D1BA29D08FA4}" type="pres">
      <dgm:prSet presAssocID="{4BF6FE36-DC87-4697-9624-E075D718ADAC}" presName="LShape" presStyleLbl="alignNode1" presStyleIdx="4" presStyleCnt="11"/>
      <dgm:spPr/>
    </dgm:pt>
    <dgm:pt modelId="{32B47480-5E87-46C6-A456-5F30F3AF031A}" type="pres">
      <dgm:prSet presAssocID="{4BF6FE36-DC87-4697-9624-E075D718ADAC}" presName="ParentText" presStyleLbl="revTx" presStyleIdx="2" presStyleCnt="6" custScaleX="114019" custLinFactNeighborX="6269" custLinFactNeighborY="715">
        <dgm:presLayoutVars>
          <dgm:chMax val="0"/>
          <dgm:chPref val="0"/>
          <dgm:bulletEnabled val="1"/>
        </dgm:presLayoutVars>
      </dgm:prSet>
      <dgm:spPr/>
    </dgm:pt>
    <dgm:pt modelId="{B0BCE108-DAA9-4B09-83C3-C7B384B289FA}" type="pres">
      <dgm:prSet presAssocID="{4BF6FE36-DC87-4697-9624-E075D718ADAC}" presName="Triangle" presStyleLbl="alignNode1" presStyleIdx="5" presStyleCnt="11"/>
      <dgm:spPr/>
    </dgm:pt>
    <dgm:pt modelId="{CDF9FA84-6E4B-4209-B4FD-37A01B4BC835}" type="pres">
      <dgm:prSet presAssocID="{7F970297-B22F-4C15-8332-0E9808695869}" presName="sibTrans" presStyleCnt="0"/>
      <dgm:spPr/>
    </dgm:pt>
    <dgm:pt modelId="{A43B54F7-12E7-467B-A2D6-6C6F7195938B}" type="pres">
      <dgm:prSet presAssocID="{7F970297-B22F-4C15-8332-0E9808695869}" presName="space" presStyleCnt="0"/>
      <dgm:spPr/>
    </dgm:pt>
    <dgm:pt modelId="{ED33F29F-35C9-43A4-9F6A-70ED3B2E9209}" type="pres">
      <dgm:prSet presAssocID="{FA74E92B-78F6-434F-9330-8AACAE90EBC6}" presName="composite" presStyleCnt="0"/>
      <dgm:spPr/>
    </dgm:pt>
    <dgm:pt modelId="{214232BD-F89F-4C44-82E3-518AAB4EE810}" type="pres">
      <dgm:prSet presAssocID="{FA74E92B-78F6-434F-9330-8AACAE90EBC6}" presName="LShape" presStyleLbl="alignNode1" presStyleIdx="6" presStyleCnt="11"/>
      <dgm:spPr/>
    </dgm:pt>
    <dgm:pt modelId="{115B7CAF-D48B-4277-A397-DBC9BB04D698}" type="pres">
      <dgm:prSet presAssocID="{FA74E92B-78F6-434F-9330-8AACAE90EBC6}" presName="ParentText" presStyleLbl="revTx" presStyleIdx="3" presStyleCnt="6" custScaleY="148372" custLinFactNeighborX="2588" custLinFactNeighborY="25838">
        <dgm:presLayoutVars>
          <dgm:chMax val="0"/>
          <dgm:chPref val="0"/>
          <dgm:bulletEnabled val="1"/>
        </dgm:presLayoutVars>
      </dgm:prSet>
      <dgm:spPr/>
    </dgm:pt>
    <dgm:pt modelId="{7B1462E5-FAF4-4854-AEAD-887745412213}" type="pres">
      <dgm:prSet presAssocID="{FA74E92B-78F6-434F-9330-8AACAE90EBC6}" presName="Triangle" presStyleLbl="alignNode1" presStyleIdx="7" presStyleCnt="11"/>
      <dgm:spPr/>
    </dgm:pt>
    <dgm:pt modelId="{2FBC444D-12AC-4A63-979E-25EEE3A151D7}" type="pres">
      <dgm:prSet presAssocID="{8B414891-9888-43A1-8179-849820687018}" presName="sibTrans" presStyleCnt="0"/>
      <dgm:spPr/>
    </dgm:pt>
    <dgm:pt modelId="{FA976395-9C52-4383-920B-A24696D50553}" type="pres">
      <dgm:prSet presAssocID="{8B414891-9888-43A1-8179-849820687018}" presName="space" presStyleCnt="0"/>
      <dgm:spPr/>
    </dgm:pt>
    <dgm:pt modelId="{E4AEDB98-BAAB-444A-9DEE-08A5229ECA19}" type="pres">
      <dgm:prSet presAssocID="{16C6AEA9-BDBE-46BA-8B6E-83CBA3D48948}" presName="composite" presStyleCnt="0"/>
      <dgm:spPr/>
    </dgm:pt>
    <dgm:pt modelId="{4A423794-784D-4FD3-A0D2-947BBAA38C8D}" type="pres">
      <dgm:prSet presAssocID="{16C6AEA9-BDBE-46BA-8B6E-83CBA3D48948}" presName="LShape" presStyleLbl="alignNode1" presStyleIdx="8" presStyleCnt="11" custLinFactNeighborY="0"/>
      <dgm:spPr/>
    </dgm:pt>
    <dgm:pt modelId="{1083A39D-906E-409C-91C9-EE66F26E47F1}" type="pres">
      <dgm:prSet presAssocID="{16C6AEA9-BDBE-46BA-8B6E-83CBA3D48948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EB19C1E8-DA39-4DE4-937D-19873675B686}" type="pres">
      <dgm:prSet presAssocID="{16C6AEA9-BDBE-46BA-8B6E-83CBA3D48948}" presName="Triangle" presStyleLbl="alignNode1" presStyleIdx="9" presStyleCnt="11"/>
      <dgm:spPr/>
    </dgm:pt>
    <dgm:pt modelId="{658436A2-6DF7-4557-8520-2EF14F01B8C3}" type="pres">
      <dgm:prSet presAssocID="{087C05EC-F859-4FD4-8569-644CCC3CE0EF}" presName="sibTrans" presStyleCnt="0"/>
      <dgm:spPr/>
    </dgm:pt>
    <dgm:pt modelId="{14AE1D2D-05B2-4DF7-8C6C-D1617F971304}" type="pres">
      <dgm:prSet presAssocID="{087C05EC-F859-4FD4-8569-644CCC3CE0EF}" presName="space" presStyleCnt="0"/>
      <dgm:spPr/>
    </dgm:pt>
    <dgm:pt modelId="{5C4A2FD7-F0C6-4205-88BF-4825D7FB672F}" type="pres">
      <dgm:prSet presAssocID="{37644567-9E95-4425-A3B3-98248D7F2485}" presName="composite" presStyleCnt="0"/>
      <dgm:spPr/>
    </dgm:pt>
    <dgm:pt modelId="{FE62A3A8-6F5F-4F19-BA9A-A120863E0D74}" type="pres">
      <dgm:prSet presAssocID="{37644567-9E95-4425-A3B3-98248D7F2485}" presName="LShape" presStyleLbl="alignNode1" presStyleIdx="10" presStyleCnt="11"/>
      <dgm:spPr/>
    </dgm:pt>
    <dgm:pt modelId="{6B1BB0FE-D715-4A6C-A562-3AC264949637}" type="pres">
      <dgm:prSet presAssocID="{37644567-9E95-4425-A3B3-98248D7F248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101FD15-B193-4191-A6AC-56C07BEE019D}" srcId="{A707B7EA-89B8-448B-B48F-495C1182D37D}" destId="{37644567-9E95-4425-A3B3-98248D7F2485}" srcOrd="5" destOrd="0" parTransId="{994195C1-2CF0-4820-8274-FD4BE423F0B6}" sibTransId="{8EFF5E11-832E-46FF-8CE4-DC457B63D569}"/>
    <dgm:cxn modelId="{C9C77A2A-C315-4B01-BF7B-E7A18565EECE}" type="presOf" srcId="{A707B7EA-89B8-448B-B48F-495C1182D37D}" destId="{A31D52CD-6030-4D27-8CDE-BC3E6CCB25D3}" srcOrd="0" destOrd="0" presId="urn:microsoft.com/office/officeart/2009/3/layout/StepUpProcess"/>
    <dgm:cxn modelId="{B42E7130-E68E-4636-8B30-8F34780A0377}" type="presOf" srcId="{FA74E92B-78F6-434F-9330-8AACAE90EBC6}" destId="{115B7CAF-D48B-4277-A397-DBC9BB04D698}" srcOrd="0" destOrd="0" presId="urn:microsoft.com/office/officeart/2009/3/layout/StepUpProcess"/>
    <dgm:cxn modelId="{3C67E430-FFC4-472B-8973-D7B36246E685}" type="presOf" srcId="{C0A29DB8-455E-4505-BC78-D5E5371E8BB4}" destId="{71D66620-4669-408C-8875-34153745E1D3}" srcOrd="0" destOrd="0" presId="urn:microsoft.com/office/officeart/2009/3/layout/StepUpProcess"/>
    <dgm:cxn modelId="{7440D151-89F1-4824-B4D8-98CA58553E52}" type="presOf" srcId="{37644567-9E95-4425-A3B3-98248D7F2485}" destId="{6B1BB0FE-D715-4A6C-A562-3AC264949637}" srcOrd="0" destOrd="0" presId="urn:microsoft.com/office/officeart/2009/3/layout/StepUpProcess"/>
    <dgm:cxn modelId="{E06DCF54-39DC-4D30-BDE3-C8B0736B718F}" srcId="{A707B7EA-89B8-448B-B48F-495C1182D37D}" destId="{FA74E92B-78F6-434F-9330-8AACAE90EBC6}" srcOrd="3" destOrd="0" parTransId="{FC5988D7-2344-42BF-9001-6CC831554E58}" sibTransId="{8B414891-9888-43A1-8179-849820687018}"/>
    <dgm:cxn modelId="{3AFBA47F-92F2-4315-B9F4-C08638B13596}" type="presOf" srcId="{9C55C096-7F39-4A2C-A097-FEA61B2EEC69}" destId="{B9EAA7C4-60C3-4DBA-B6C2-F70E0D455413}" srcOrd="0" destOrd="0" presId="urn:microsoft.com/office/officeart/2009/3/layout/StepUpProcess"/>
    <dgm:cxn modelId="{F31B6081-A02A-43F1-9C00-20F093B9C1B9}" srcId="{A707B7EA-89B8-448B-B48F-495C1182D37D}" destId="{4BF6FE36-DC87-4697-9624-E075D718ADAC}" srcOrd="2" destOrd="0" parTransId="{7F104BEF-20DB-4077-86A6-1695AEB405D9}" sibTransId="{7F970297-B22F-4C15-8332-0E9808695869}"/>
    <dgm:cxn modelId="{2DCFF689-50D2-4B97-A418-A2DC1F000FE5}" type="presOf" srcId="{4BF6FE36-DC87-4697-9624-E075D718ADAC}" destId="{32B47480-5E87-46C6-A456-5F30F3AF031A}" srcOrd="0" destOrd="0" presId="urn:microsoft.com/office/officeart/2009/3/layout/StepUpProcess"/>
    <dgm:cxn modelId="{E777FB8F-D1BC-4A98-86BC-BDFC5F4C8BE7}" srcId="{A707B7EA-89B8-448B-B48F-495C1182D37D}" destId="{C0A29DB8-455E-4505-BC78-D5E5371E8BB4}" srcOrd="0" destOrd="0" parTransId="{5DE4E15D-A7BC-4392-93D5-AE8D08CA3A5C}" sibTransId="{530DFBAE-216D-4FCF-8644-1F949CAC1E06}"/>
    <dgm:cxn modelId="{7EBFEA97-953F-4409-9E57-D0E6ED7DF458}" srcId="{A707B7EA-89B8-448B-B48F-495C1182D37D}" destId="{16C6AEA9-BDBE-46BA-8B6E-83CBA3D48948}" srcOrd="4" destOrd="0" parTransId="{2FA7CCB0-051A-4087-92B8-70C3611192AB}" sibTransId="{087C05EC-F859-4FD4-8569-644CCC3CE0EF}"/>
    <dgm:cxn modelId="{09376DDB-8773-4FC0-9B60-8FBA03C6E330}" srcId="{A707B7EA-89B8-448B-B48F-495C1182D37D}" destId="{9C55C096-7F39-4A2C-A097-FEA61B2EEC69}" srcOrd="1" destOrd="0" parTransId="{EACE28D4-D1D1-4AD1-B6F1-6F9B1A4485BA}" sibTransId="{9436DE6F-C684-4B33-AD29-E99C2AF6717A}"/>
    <dgm:cxn modelId="{B16A39E4-CDE5-4AC0-89DD-8A18AE08A8CA}" type="presOf" srcId="{16C6AEA9-BDBE-46BA-8B6E-83CBA3D48948}" destId="{1083A39D-906E-409C-91C9-EE66F26E47F1}" srcOrd="0" destOrd="0" presId="urn:microsoft.com/office/officeart/2009/3/layout/StepUpProcess"/>
    <dgm:cxn modelId="{55458A91-D20C-4CC3-BD6D-D89A3FBF7143}" type="presParOf" srcId="{A31D52CD-6030-4D27-8CDE-BC3E6CCB25D3}" destId="{4F5BC2B7-D9C5-40CC-9C70-3EB333CBC6EC}" srcOrd="0" destOrd="0" presId="urn:microsoft.com/office/officeart/2009/3/layout/StepUpProcess"/>
    <dgm:cxn modelId="{F21B3544-2F28-4C7A-9474-FD963D50D9F2}" type="presParOf" srcId="{4F5BC2B7-D9C5-40CC-9C70-3EB333CBC6EC}" destId="{31B4548B-48A3-45DD-B543-291667B37F6C}" srcOrd="0" destOrd="0" presId="urn:microsoft.com/office/officeart/2009/3/layout/StepUpProcess"/>
    <dgm:cxn modelId="{9FB745C8-EA18-4480-A522-BD8915C81971}" type="presParOf" srcId="{4F5BC2B7-D9C5-40CC-9C70-3EB333CBC6EC}" destId="{71D66620-4669-408C-8875-34153745E1D3}" srcOrd="1" destOrd="0" presId="urn:microsoft.com/office/officeart/2009/3/layout/StepUpProcess"/>
    <dgm:cxn modelId="{5592A9DA-A68E-47C5-9B7B-52E329449273}" type="presParOf" srcId="{4F5BC2B7-D9C5-40CC-9C70-3EB333CBC6EC}" destId="{FB958415-8695-4547-AD33-38770C562AB2}" srcOrd="2" destOrd="0" presId="urn:microsoft.com/office/officeart/2009/3/layout/StepUpProcess"/>
    <dgm:cxn modelId="{736FD9C9-7804-479C-AF69-4696C5637DC8}" type="presParOf" srcId="{A31D52CD-6030-4D27-8CDE-BC3E6CCB25D3}" destId="{B503AD5F-A571-4E81-A494-24C0A3FAB7A2}" srcOrd="1" destOrd="0" presId="urn:microsoft.com/office/officeart/2009/3/layout/StepUpProcess"/>
    <dgm:cxn modelId="{EF2C0823-88A1-4661-9BC0-D00055986E8E}" type="presParOf" srcId="{B503AD5F-A571-4E81-A494-24C0A3FAB7A2}" destId="{D69A8E1A-A499-4937-A974-698D268446CD}" srcOrd="0" destOrd="0" presId="urn:microsoft.com/office/officeart/2009/3/layout/StepUpProcess"/>
    <dgm:cxn modelId="{CD1670EC-EB0A-47E5-A599-FB3F0D92EA41}" type="presParOf" srcId="{A31D52CD-6030-4D27-8CDE-BC3E6CCB25D3}" destId="{515FE71E-F413-4371-8A5D-DE388C3DED7B}" srcOrd="2" destOrd="0" presId="urn:microsoft.com/office/officeart/2009/3/layout/StepUpProcess"/>
    <dgm:cxn modelId="{5F7B5DF7-2EFC-414E-A7F3-F2DFA3FEF5E0}" type="presParOf" srcId="{515FE71E-F413-4371-8A5D-DE388C3DED7B}" destId="{C1C188B0-D365-4FE7-9D7E-AD05D677D895}" srcOrd="0" destOrd="0" presId="urn:microsoft.com/office/officeart/2009/3/layout/StepUpProcess"/>
    <dgm:cxn modelId="{3AFA4CAF-E3DC-4239-8ED1-89EE14EEFD85}" type="presParOf" srcId="{515FE71E-F413-4371-8A5D-DE388C3DED7B}" destId="{B9EAA7C4-60C3-4DBA-B6C2-F70E0D455413}" srcOrd="1" destOrd="0" presId="urn:microsoft.com/office/officeart/2009/3/layout/StepUpProcess"/>
    <dgm:cxn modelId="{344E685A-6CD4-4A4E-AC67-36F87C80BBF3}" type="presParOf" srcId="{515FE71E-F413-4371-8A5D-DE388C3DED7B}" destId="{14ED7CDD-B8A1-4E97-8B16-529BE6019421}" srcOrd="2" destOrd="0" presId="urn:microsoft.com/office/officeart/2009/3/layout/StepUpProcess"/>
    <dgm:cxn modelId="{55F46239-0AFC-4640-9568-E5955E227417}" type="presParOf" srcId="{A31D52CD-6030-4D27-8CDE-BC3E6CCB25D3}" destId="{860A0487-90F7-41BD-B297-E4F58E97B95F}" srcOrd="3" destOrd="0" presId="urn:microsoft.com/office/officeart/2009/3/layout/StepUpProcess"/>
    <dgm:cxn modelId="{A4E7FF83-68AD-43A1-A697-FAEFE99E7932}" type="presParOf" srcId="{860A0487-90F7-41BD-B297-E4F58E97B95F}" destId="{DDDB8DD1-A02A-4B30-93A0-BB67BDFA976E}" srcOrd="0" destOrd="0" presId="urn:microsoft.com/office/officeart/2009/3/layout/StepUpProcess"/>
    <dgm:cxn modelId="{42B6BD50-6C02-462C-8179-73D2354903B5}" type="presParOf" srcId="{A31D52CD-6030-4D27-8CDE-BC3E6CCB25D3}" destId="{7C0876F9-D258-451E-8868-DCACF6262324}" srcOrd="4" destOrd="0" presId="urn:microsoft.com/office/officeart/2009/3/layout/StepUpProcess"/>
    <dgm:cxn modelId="{820FC0DF-DCAB-4D2E-90C6-D026EBE1B29B}" type="presParOf" srcId="{7C0876F9-D258-451E-8868-DCACF6262324}" destId="{1D51A1AF-B47D-4EF8-9E70-D1BA29D08FA4}" srcOrd="0" destOrd="0" presId="urn:microsoft.com/office/officeart/2009/3/layout/StepUpProcess"/>
    <dgm:cxn modelId="{DC512E25-9BB6-411D-8C8D-AC8146712DDB}" type="presParOf" srcId="{7C0876F9-D258-451E-8868-DCACF6262324}" destId="{32B47480-5E87-46C6-A456-5F30F3AF031A}" srcOrd="1" destOrd="0" presId="urn:microsoft.com/office/officeart/2009/3/layout/StepUpProcess"/>
    <dgm:cxn modelId="{0FC464F6-E6FB-4DB2-9395-11E883ABA655}" type="presParOf" srcId="{7C0876F9-D258-451E-8868-DCACF6262324}" destId="{B0BCE108-DAA9-4B09-83C3-C7B384B289FA}" srcOrd="2" destOrd="0" presId="urn:microsoft.com/office/officeart/2009/3/layout/StepUpProcess"/>
    <dgm:cxn modelId="{E3205021-2616-4746-B69B-609A44FA0FD1}" type="presParOf" srcId="{A31D52CD-6030-4D27-8CDE-BC3E6CCB25D3}" destId="{CDF9FA84-6E4B-4209-B4FD-37A01B4BC835}" srcOrd="5" destOrd="0" presId="urn:microsoft.com/office/officeart/2009/3/layout/StepUpProcess"/>
    <dgm:cxn modelId="{316286F0-014B-4108-81E0-3DAD3DB451E0}" type="presParOf" srcId="{CDF9FA84-6E4B-4209-B4FD-37A01B4BC835}" destId="{A43B54F7-12E7-467B-A2D6-6C6F7195938B}" srcOrd="0" destOrd="0" presId="urn:microsoft.com/office/officeart/2009/3/layout/StepUpProcess"/>
    <dgm:cxn modelId="{614014C6-5918-4211-ADDA-2528A0E62261}" type="presParOf" srcId="{A31D52CD-6030-4D27-8CDE-BC3E6CCB25D3}" destId="{ED33F29F-35C9-43A4-9F6A-70ED3B2E9209}" srcOrd="6" destOrd="0" presId="urn:microsoft.com/office/officeart/2009/3/layout/StepUpProcess"/>
    <dgm:cxn modelId="{DD907E23-1267-46B9-8A0B-0F2D717FC338}" type="presParOf" srcId="{ED33F29F-35C9-43A4-9F6A-70ED3B2E9209}" destId="{214232BD-F89F-4C44-82E3-518AAB4EE810}" srcOrd="0" destOrd="0" presId="urn:microsoft.com/office/officeart/2009/3/layout/StepUpProcess"/>
    <dgm:cxn modelId="{97399562-3551-486F-AB25-9BCF4F7A6165}" type="presParOf" srcId="{ED33F29F-35C9-43A4-9F6A-70ED3B2E9209}" destId="{115B7CAF-D48B-4277-A397-DBC9BB04D698}" srcOrd="1" destOrd="0" presId="urn:microsoft.com/office/officeart/2009/3/layout/StepUpProcess"/>
    <dgm:cxn modelId="{4CE9930C-5229-43B7-8F48-0423061B63C0}" type="presParOf" srcId="{ED33F29F-35C9-43A4-9F6A-70ED3B2E9209}" destId="{7B1462E5-FAF4-4854-AEAD-887745412213}" srcOrd="2" destOrd="0" presId="urn:microsoft.com/office/officeart/2009/3/layout/StepUpProcess"/>
    <dgm:cxn modelId="{EB66F617-A8F6-4544-83FA-00D7B8C6D803}" type="presParOf" srcId="{A31D52CD-6030-4D27-8CDE-BC3E6CCB25D3}" destId="{2FBC444D-12AC-4A63-979E-25EEE3A151D7}" srcOrd="7" destOrd="0" presId="urn:microsoft.com/office/officeart/2009/3/layout/StepUpProcess"/>
    <dgm:cxn modelId="{0ADDE467-37A2-4858-BB00-FE34898FADB5}" type="presParOf" srcId="{2FBC444D-12AC-4A63-979E-25EEE3A151D7}" destId="{FA976395-9C52-4383-920B-A24696D50553}" srcOrd="0" destOrd="0" presId="urn:microsoft.com/office/officeart/2009/3/layout/StepUpProcess"/>
    <dgm:cxn modelId="{B3A69816-F5C0-4042-A9C4-0BBA184E8591}" type="presParOf" srcId="{A31D52CD-6030-4D27-8CDE-BC3E6CCB25D3}" destId="{E4AEDB98-BAAB-444A-9DEE-08A5229ECA19}" srcOrd="8" destOrd="0" presId="urn:microsoft.com/office/officeart/2009/3/layout/StepUpProcess"/>
    <dgm:cxn modelId="{92DD33BA-D3A1-4888-8E07-36814F50BE8A}" type="presParOf" srcId="{E4AEDB98-BAAB-444A-9DEE-08A5229ECA19}" destId="{4A423794-784D-4FD3-A0D2-947BBAA38C8D}" srcOrd="0" destOrd="0" presId="urn:microsoft.com/office/officeart/2009/3/layout/StepUpProcess"/>
    <dgm:cxn modelId="{DED311A1-0CFB-4763-899F-86B1C92780D6}" type="presParOf" srcId="{E4AEDB98-BAAB-444A-9DEE-08A5229ECA19}" destId="{1083A39D-906E-409C-91C9-EE66F26E47F1}" srcOrd="1" destOrd="0" presId="urn:microsoft.com/office/officeart/2009/3/layout/StepUpProcess"/>
    <dgm:cxn modelId="{0D41D2F5-B150-4532-8724-7E5CD0C6D6B3}" type="presParOf" srcId="{E4AEDB98-BAAB-444A-9DEE-08A5229ECA19}" destId="{EB19C1E8-DA39-4DE4-937D-19873675B686}" srcOrd="2" destOrd="0" presId="urn:microsoft.com/office/officeart/2009/3/layout/StepUpProcess"/>
    <dgm:cxn modelId="{76BC62E4-6C3A-4BCD-A29E-BC74DFDE62BB}" type="presParOf" srcId="{A31D52CD-6030-4D27-8CDE-BC3E6CCB25D3}" destId="{658436A2-6DF7-4557-8520-2EF14F01B8C3}" srcOrd="9" destOrd="0" presId="urn:microsoft.com/office/officeart/2009/3/layout/StepUpProcess"/>
    <dgm:cxn modelId="{FECF8069-220F-4452-B0D3-C1B9B16C8B74}" type="presParOf" srcId="{658436A2-6DF7-4557-8520-2EF14F01B8C3}" destId="{14AE1D2D-05B2-4DF7-8C6C-D1617F971304}" srcOrd="0" destOrd="0" presId="urn:microsoft.com/office/officeart/2009/3/layout/StepUpProcess"/>
    <dgm:cxn modelId="{4F8F5D07-B4EC-4D68-863F-BDD63625AE07}" type="presParOf" srcId="{A31D52CD-6030-4D27-8CDE-BC3E6CCB25D3}" destId="{5C4A2FD7-F0C6-4205-88BF-4825D7FB672F}" srcOrd="10" destOrd="0" presId="urn:microsoft.com/office/officeart/2009/3/layout/StepUpProcess"/>
    <dgm:cxn modelId="{28B81FB0-25E0-4D77-9298-1267716F8A44}" type="presParOf" srcId="{5C4A2FD7-F0C6-4205-88BF-4825D7FB672F}" destId="{FE62A3A8-6F5F-4F19-BA9A-A120863E0D74}" srcOrd="0" destOrd="0" presId="urn:microsoft.com/office/officeart/2009/3/layout/StepUpProcess"/>
    <dgm:cxn modelId="{F811CB54-893D-4ADF-ADB1-B20FBC020D60}" type="presParOf" srcId="{5C4A2FD7-F0C6-4205-88BF-4825D7FB672F}" destId="{6B1BB0FE-D715-4A6C-A562-3AC26494963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4548B-48A3-45DD-B543-291667B37F6C}">
      <dsp:nvSpPr>
        <dsp:cNvPr id="0" name=""/>
        <dsp:cNvSpPr/>
      </dsp:nvSpPr>
      <dsp:spPr>
        <a:xfrm rot="5400000">
          <a:off x="337610" y="2529238"/>
          <a:ext cx="1011457" cy="16830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66620-4669-408C-8875-34153745E1D3}">
      <dsp:nvSpPr>
        <dsp:cNvPr id="0" name=""/>
        <dsp:cNvSpPr/>
      </dsp:nvSpPr>
      <dsp:spPr>
        <a:xfrm>
          <a:off x="168772" y="3032106"/>
          <a:ext cx="1519460" cy="13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Behov uppmärksammas av elev, vårdnadshavare, skolpersonal.  </a:t>
          </a:r>
        </a:p>
      </dsp:txBody>
      <dsp:txXfrm>
        <a:off x="168772" y="3032106"/>
        <a:ext cx="1519460" cy="1331896"/>
      </dsp:txXfrm>
    </dsp:sp>
    <dsp:sp modelId="{FB958415-8695-4547-AD33-38770C562AB2}">
      <dsp:nvSpPr>
        <dsp:cNvPr id="0" name=""/>
        <dsp:cNvSpPr/>
      </dsp:nvSpPr>
      <dsp:spPr>
        <a:xfrm>
          <a:off x="1401542" y="2405331"/>
          <a:ext cx="286690" cy="286690"/>
        </a:xfrm>
        <a:prstGeom prst="triangle">
          <a:avLst>
            <a:gd name="adj" fmla="val 100000"/>
          </a:avLst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accent5">
              <a:hueOff val="-675854"/>
              <a:satOff val="-1742"/>
              <a:lumOff val="-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188B0-D365-4FE7-9D7E-AD05D677D895}">
      <dsp:nvSpPr>
        <dsp:cNvPr id="0" name=""/>
        <dsp:cNvSpPr/>
      </dsp:nvSpPr>
      <dsp:spPr>
        <a:xfrm rot="5400000">
          <a:off x="2197726" y="2068951"/>
          <a:ext cx="1011457" cy="16830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AA7C4-60C3-4DBA-B6C2-F70E0D455413}">
      <dsp:nvSpPr>
        <dsp:cNvPr id="0" name=""/>
        <dsp:cNvSpPr/>
      </dsp:nvSpPr>
      <dsp:spPr>
        <a:xfrm>
          <a:off x="2024414" y="2581341"/>
          <a:ext cx="1680812" cy="13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Ärende till Elevhälsoteam(EHT). Beslut behovsanpassad kost – rektor med stöd av Elevhälsoteamet. </a:t>
          </a:r>
        </a:p>
      </dsp:txBody>
      <dsp:txXfrm>
        <a:off x="2024414" y="2581341"/>
        <a:ext cx="1680812" cy="1331896"/>
      </dsp:txXfrm>
    </dsp:sp>
    <dsp:sp modelId="{14ED7CDD-B8A1-4E97-8B16-529BE6019421}">
      <dsp:nvSpPr>
        <dsp:cNvPr id="0" name=""/>
        <dsp:cNvSpPr/>
      </dsp:nvSpPr>
      <dsp:spPr>
        <a:xfrm>
          <a:off x="3261659" y="1945043"/>
          <a:ext cx="286690" cy="286690"/>
        </a:xfrm>
        <a:prstGeom prst="triangle">
          <a:avLst>
            <a:gd name="adj" fmla="val 100000"/>
          </a:avLst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accent5">
              <a:hueOff val="-2027563"/>
              <a:satOff val="-5226"/>
              <a:lumOff val="-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1A1AF-B47D-4EF8-9E70-D1BA29D08FA4}">
      <dsp:nvSpPr>
        <dsp:cNvPr id="0" name=""/>
        <dsp:cNvSpPr/>
      </dsp:nvSpPr>
      <dsp:spPr>
        <a:xfrm rot="5400000">
          <a:off x="4057843" y="1608663"/>
          <a:ext cx="1011457" cy="16830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47480-5E87-46C6-A456-5F30F3AF031A}">
      <dsp:nvSpPr>
        <dsp:cNvPr id="0" name=""/>
        <dsp:cNvSpPr/>
      </dsp:nvSpPr>
      <dsp:spPr>
        <a:xfrm>
          <a:off x="3877754" y="2121053"/>
          <a:ext cx="1732473" cy="13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Upprätta plan för behovskost (uppföljning och utvärdering). </a:t>
          </a:r>
          <a:r>
            <a:rPr lang="sv-SE" sz="1400" kern="1200" dirty="0">
              <a:solidFill>
                <a:schemeClr val="tx1"/>
              </a:solidFill>
            </a:rPr>
            <a:t>Utse</a:t>
          </a:r>
          <a:r>
            <a:rPr lang="sv-SE" sz="1400" kern="1200" dirty="0">
              <a:solidFill>
                <a:srgbClr val="FF0000"/>
              </a:solidFill>
            </a:rPr>
            <a:t> </a:t>
          </a:r>
          <a:r>
            <a:rPr lang="sv-SE" sz="1400" kern="1200" dirty="0"/>
            <a:t>ansvarig person. Ansvarig person, kan vara person i EHT eller ansvarig pedagog 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Dokumentation behovsanpassad kost – IST lärande (extra anpassningar/åtgärdsprogram).  </a:t>
          </a:r>
        </a:p>
      </dsp:txBody>
      <dsp:txXfrm>
        <a:off x="3877754" y="2121053"/>
        <a:ext cx="1732473" cy="1331896"/>
      </dsp:txXfrm>
    </dsp:sp>
    <dsp:sp modelId="{B0BCE108-DAA9-4B09-83C3-C7B384B289FA}">
      <dsp:nvSpPr>
        <dsp:cNvPr id="0" name=""/>
        <dsp:cNvSpPr/>
      </dsp:nvSpPr>
      <dsp:spPr>
        <a:xfrm>
          <a:off x="5121775" y="1484756"/>
          <a:ext cx="286690" cy="286690"/>
        </a:xfrm>
        <a:prstGeom prst="triangle">
          <a:avLst>
            <a:gd name="adj" fmla="val 1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232BD-F89F-4C44-82E3-518AAB4EE810}">
      <dsp:nvSpPr>
        <dsp:cNvPr id="0" name=""/>
        <dsp:cNvSpPr/>
      </dsp:nvSpPr>
      <dsp:spPr>
        <a:xfrm rot="5400000">
          <a:off x="5917960" y="826243"/>
          <a:ext cx="1011457" cy="16830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B7CAF-D48B-4277-A397-DBC9BB04D698}">
      <dsp:nvSpPr>
        <dsp:cNvPr id="0" name=""/>
        <dsp:cNvSpPr/>
      </dsp:nvSpPr>
      <dsp:spPr>
        <a:xfrm>
          <a:off x="5788446" y="1351113"/>
          <a:ext cx="1519460" cy="1976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Plan för kostupplägg presenteras för kontaktperson i kostenheten. </a:t>
          </a:r>
          <a:r>
            <a:rPr lang="sv-SE" sz="1400" kern="1200" dirty="0">
              <a:solidFill>
                <a:srgbClr val="FF0000"/>
              </a:solidFill>
            </a:rPr>
            <a:t> </a:t>
          </a:r>
          <a:r>
            <a:rPr lang="sv-SE" sz="1400" kern="1200" dirty="0"/>
            <a:t>  </a:t>
          </a:r>
        </a:p>
      </dsp:txBody>
      <dsp:txXfrm>
        <a:off x="5788446" y="1351113"/>
        <a:ext cx="1519460" cy="1976161"/>
      </dsp:txXfrm>
    </dsp:sp>
    <dsp:sp modelId="{7B1462E5-FAF4-4854-AEAD-887745412213}">
      <dsp:nvSpPr>
        <dsp:cNvPr id="0" name=""/>
        <dsp:cNvSpPr/>
      </dsp:nvSpPr>
      <dsp:spPr>
        <a:xfrm>
          <a:off x="6981892" y="702335"/>
          <a:ext cx="286690" cy="286690"/>
        </a:xfrm>
        <a:prstGeom prst="triangle">
          <a:avLst>
            <a:gd name="adj" fmla="val 100000"/>
          </a:avLst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accent5">
              <a:hueOff val="-4730980"/>
              <a:satOff val="-12193"/>
              <a:lumOff val="-82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23794-784D-4FD3-A0D2-947BBAA38C8D}">
      <dsp:nvSpPr>
        <dsp:cNvPr id="0" name=""/>
        <dsp:cNvSpPr/>
      </dsp:nvSpPr>
      <dsp:spPr>
        <a:xfrm rot="5400000">
          <a:off x="7778076" y="365955"/>
          <a:ext cx="1011457" cy="16830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3A39D-906E-409C-91C9-EE66F26E47F1}">
      <dsp:nvSpPr>
        <dsp:cNvPr id="0" name=""/>
        <dsp:cNvSpPr/>
      </dsp:nvSpPr>
      <dsp:spPr>
        <a:xfrm>
          <a:off x="7609239" y="868822"/>
          <a:ext cx="1519460" cy="13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Kontinuerlig uppföljning av plan, återkoppling till kontaktperson i kostenheten. 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Ansvarig:</a:t>
          </a:r>
          <a:r>
            <a:rPr lang="sv-SE" sz="1400" kern="1200" dirty="0">
              <a:solidFill>
                <a:schemeClr val="tx1"/>
              </a:solidFill>
            </a:rPr>
            <a:t> Ansvarig person i ärendet. </a:t>
          </a:r>
        </a:p>
      </dsp:txBody>
      <dsp:txXfrm>
        <a:off x="7609239" y="868822"/>
        <a:ext cx="1519460" cy="1331896"/>
      </dsp:txXfrm>
    </dsp:sp>
    <dsp:sp modelId="{EB19C1E8-DA39-4DE4-937D-19873675B686}">
      <dsp:nvSpPr>
        <dsp:cNvPr id="0" name=""/>
        <dsp:cNvSpPr/>
      </dsp:nvSpPr>
      <dsp:spPr>
        <a:xfrm>
          <a:off x="8842009" y="242048"/>
          <a:ext cx="286690" cy="286690"/>
        </a:xfrm>
        <a:prstGeom prst="triangle">
          <a:avLst>
            <a:gd name="adj" fmla="val 100000"/>
          </a:avLst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accent5">
              <a:hueOff val="-6082688"/>
              <a:satOff val="-15677"/>
              <a:lumOff val="-10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2A3A8-6F5F-4F19-BA9A-A120863E0D74}">
      <dsp:nvSpPr>
        <dsp:cNvPr id="0" name=""/>
        <dsp:cNvSpPr/>
      </dsp:nvSpPr>
      <dsp:spPr>
        <a:xfrm rot="5400000">
          <a:off x="9638193" y="-94332"/>
          <a:ext cx="1011457" cy="16830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BB0FE-D715-4A6C-A562-3AC264949637}">
      <dsp:nvSpPr>
        <dsp:cNvPr id="0" name=""/>
        <dsp:cNvSpPr/>
      </dsp:nvSpPr>
      <dsp:spPr>
        <a:xfrm>
          <a:off x="9469355" y="408535"/>
          <a:ext cx="1519460" cy="1331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Utvärdering av insats, beslut om fortsättning.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Ansvarig: </a:t>
          </a:r>
          <a:r>
            <a:rPr lang="sv-SE" sz="1400" kern="1200" dirty="0">
              <a:solidFill>
                <a:schemeClr val="tx1"/>
              </a:solidFill>
            </a:rPr>
            <a:t>Ansvarig</a:t>
          </a:r>
          <a:r>
            <a:rPr lang="sv-SE" sz="1400" kern="1200" dirty="0">
              <a:solidFill>
                <a:srgbClr val="FF0000"/>
              </a:solidFill>
            </a:rPr>
            <a:t> </a:t>
          </a:r>
          <a:r>
            <a:rPr lang="sv-SE" sz="1400" kern="1200" dirty="0"/>
            <a:t> person i samarbete med kontaktperson i kostenheten</a:t>
          </a:r>
        </a:p>
      </dsp:txBody>
      <dsp:txXfrm>
        <a:off x="9469355" y="408535"/>
        <a:ext cx="1519460" cy="1331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06DAAF-F92B-46FC-9E55-97DBE8443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8D25568-9A13-4219-9CCB-1F1D3C907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87E26E-8AEE-49DC-93D2-04D5A89B0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60004B-5FA5-4F03-BF5C-6794C7360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DD85A5-405F-437B-AD66-8C7050FA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56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0B0650-3FA4-4DD0-AA10-9510D93F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39A9E6A-E7F0-416E-B7C1-461D8BA3A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2E0A62-12C9-45C0-9478-6F292ED2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6F4436-FF93-4FBE-9116-D8F55D05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867CAD-E936-48BD-A6CB-ADF7DE0E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66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C0086AC-7224-43B7-BDA8-13F983A95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6AC9216-528C-4016-BE42-804F88976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B0A0C5-6131-4AA3-956E-515510789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4A70A7-5F4D-40B4-A929-66C06462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DF8689-F609-4F71-811C-DE7FB8E5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174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6C120-DD9C-408B-A3CC-82B391103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AAF16A-2BC8-4DF7-BA19-DAE06F8F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43C00-CD4C-4D8F-B87B-FA73A5A0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97FD55-0760-4663-A679-C8A05E01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EE90B0-CE98-4B0D-995F-11DD9A43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74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1B553B-DF39-428C-8280-F3C0A388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66732B-9F90-4890-B745-8BCCB345B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2E39F1-AEB3-4400-9211-AD188ABB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56A478-6866-4B5E-8D20-2B8A8641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F3D194-34F6-445B-A64C-6DAF1EFB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67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C4584-1B29-45E6-82F5-CC64C0EC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FD0D56-4324-4A38-B759-BE396C38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351B9A-6428-4028-BE13-E1C8D9E4F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9B470A-E925-4237-B66A-54861B1D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600CC02-7DFD-4DB1-8446-E37F4A29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B519E0-490E-4D2B-AE21-99E0B54F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475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180B67-EC6E-4859-84A6-168E030D6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97F9B2B-CAC0-4B76-9424-28055185F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003E3F-56DD-488B-A81B-477E19566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FBAE251-E859-4ABB-BA2F-E5973E542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5F7F7DE-6A5C-429F-96FC-1EA51CBD0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04881B7-B965-44E4-996B-9E1AD22E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5918D29-F5A0-4DFD-88B6-2910B01BC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FC64CBD-DB3A-40FF-9340-79790425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42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863E1-CD72-4859-AB7A-5EF89ADE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E783DC2-65AC-4513-9C30-694C484E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49775D-091B-41E1-9AEB-CB09ADCD0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41F21A4-2EFE-4996-8DD2-7E88B982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225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E3A0980-1902-42E3-BEE5-0650BCB5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A98CDCE-0062-4AF6-A84B-3DA8C734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9431DCA-252B-4073-9604-E5B49BE4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52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96E44-AF0B-418D-A301-77201E29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2D34A7-B8C8-49DB-AEC2-0F0D3E902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5C1821-EECD-499D-9475-42180C264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CF4F36-4995-4997-A943-BF1DBD98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D10E212-7A8D-477C-B956-5BAAC80C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2A9717-014C-4E6C-9C8C-E5F5AF7D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12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CC960E-1051-408F-9B85-E38476729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27A49A5-7BDC-40B8-8673-2CEA4A894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6DDCA41-DF44-406C-B7C0-A681DCD97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54189E-CDD3-417A-8587-6C68C2F2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959BA13-BA7E-41B0-BF0E-3D2FEB34E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052A6D2-D5F1-42CC-86E7-7B143316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563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CC144E3-8711-4CA1-B3EC-4A7B8D22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67866E-0B9B-4D63-969A-6C988D469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81B9AC-19BC-4704-8DE8-824618ED7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E168-1F15-4215-97BC-5BAC160C8545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5968C5-442E-4F0A-A093-5DA724DF5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6EBBBD-0CE4-4D29-A058-7A00ED447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B4DBF-9715-4E86-8B5A-EB34B6CA49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1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7449A39-6E69-4049-9EC7-2BAF2C483446}"/>
              </a:ext>
            </a:extLst>
          </p:cNvPr>
          <p:cNvSpPr/>
          <p:nvPr/>
        </p:nvSpPr>
        <p:spPr>
          <a:xfrm>
            <a:off x="0" y="0"/>
            <a:ext cx="12192000" cy="169068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36CCC9D-25AF-40D1-A7B3-289A5040F548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2400" b="1" kern="12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rbetsgång</a:t>
            </a:r>
            <a:r>
              <a:rPr lang="en-US" sz="2400" b="1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behovsanpassad kost</a:t>
            </a:r>
            <a:r>
              <a:rPr lang="en-US" sz="2400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(mat, miljö)</a:t>
            </a:r>
            <a:r>
              <a:rPr lang="en-US" sz="2400" b="1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(ej medicinska, religiösa eller andra etiska skäl</a:t>
            </a:r>
            <a:r>
              <a:rPr lang="en-US" sz="2400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22F51EC-119A-4C87-911D-1A4CAAFAE3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947543"/>
              </p:ext>
            </p:extLst>
          </p:nvPr>
        </p:nvGraphicFramePr>
        <p:xfrm>
          <a:off x="838200" y="1575881"/>
          <a:ext cx="10990634" cy="4605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155CF253-4E04-43AE-A76A-5B6059C617A5}"/>
              </a:ext>
            </a:extLst>
          </p:cNvPr>
          <p:cNvSpPr txBox="1"/>
          <p:nvPr/>
        </p:nvSpPr>
        <p:spPr>
          <a:xfrm>
            <a:off x="10569872" y="6492875"/>
            <a:ext cx="1371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Gäller f r o m ht-20</a:t>
            </a:r>
          </a:p>
        </p:txBody>
      </p:sp>
    </p:spTree>
    <p:extLst>
      <p:ext uri="{BB962C8B-B14F-4D97-AF65-F5344CB8AC3E}">
        <p14:creationId xmlns:p14="http://schemas.microsoft.com/office/powerpoint/2010/main" val="27443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131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Catarina Lund Särström</dc:creator>
  <cp:lastModifiedBy>Catarina Lund Särström</cp:lastModifiedBy>
  <cp:revision>25</cp:revision>
  <dcterms:created xsi:type="dcterms:W3CDTF">2020-04-16T07:00:07Z</dcterms:created>
  <dcterms:modified xsi:type="dcterms:W3CDTF">2020-05-13T07:11:28Z</dcterms:modified>
</cp:coreProperties>
</file>